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9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17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2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25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6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5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0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5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4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4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7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0DAD-5D76-42A7-B0C6-00908AD1FC3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13314D-3752-4F95-90E4-2256897D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FYZIKA A CHÉMIA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EXKURZIE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3031" y="1403683"/>
            <a:ext cx="9609221" cy="3493125"/>
          </a:xfrm>
        </p:spPr>
        <p:txBody>
          <a:bodyPr/>
          <a:lstStyle/>
          <a:p>
            <a:r>
              <a:rPr lang="en-US" dirty="0" err="1" smtClean="0"/>
              <a:t>Technorama</a:t>
            </a:r>
            <a:r>
              <a:rPr lang="en-US" dirty="0" smtClean="0"/>
              <a:t>, </a:t>
            </a:r>
            <a:r>
              <a:rPr lang="en-US" dirty="0" err="1" smtClean="0"/>
              <a:t>Cern</a:t>
            </a:r>
            <a:r>
              <a:rPr lang="en-US" dirty="0" smtClean="0"/>
              <a:t>, Bern, </a:t>
            </a:r>
            <a:r>
              <a:rPr lang="en-US" dirty="0" err="1" smtClean="0"/>
              <a:t>Múzeum</a:t>
            </a:r>
            <a:r>
              <a:rPr lang="en-US" dirty="0" smtClean="0"/>
              <a:t> </a:t>
            </a:r>
            <a:r>
              <a:rPr lang="en-US" dirty="0" err="1" smtClean="0"/>
              <a:t>čokolády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Nie je k dispozícii žiadny pop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65" y="1271140"/>
            <a:ext cx="432047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e je k dispozícii žiadny pop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72" y="4104899"/>
            <a:ext cx="3670801" cy="2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ie je k dispozícii žiadny popi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4" y="2742809"/>
            <a:ext cx="2832100" cy="37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ie je k dispozícii žiadny popi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53" y="1830782"/>
            <a:ext cx="3751012" cy="28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ie je k dispozícii žiadny popi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44" y="4446390"/>
            <a:ext cx="1686584" cy="22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ie je k dispozícii žiadny popi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67" y="4511499"/>
            <a:ext cx="2560105" cy="34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4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SÚŤAŽE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Fyzikálna</a:t>
            </a:r>
            <a:r>
              <a:rPr lang="en-US" dirty="0" smtClean="0"/>
              <a:t> a </a:t>
            </a:r>
            <a:r>
              <a:rPr lang="en-US" dirty="0" err="1" smtClean="0"/>
              <a:t>chemická</a:t>
            </a:r>
            <a:r>
              <a:rPr lang="en-US" dirty="0" smtClean="0"/>
              <a:t> </a:t>
            </a:r>
            <a:r>
              <a:rPr lang="en-US" dirty="0" err="1" smtClean="0"/>
              <a:t>olympiáda</a:t>
            </a:r>
            <a:r>
              <a:rPr lang="en-US" dirty="0" smtClean="0"/>
              <a:t>, je </a:t>
            </a:r>
            <a:r>
              <a:rPr lang="en-US" dirty="0" err="1" smtClean="0"/>
              <a:t>postupová</a:t>
            </a:r>
            <a:r>
              <a:rPr lang="en-US" dirty="0" smtClean="0"/>
              <a:t> </a:t>
            </a:r>
            <a:r>
              <a:rPr lang="en-US" dirty="0" err="1" smtClean="0"/>
              <a:t>súťaž</a:t>
            </a:r>
            <a:r>
              <a:rPr lang="en-US" dirty="0" smtClean="0"/>
              <a:t> </a:t>
            </a:r>
            <a:r>
              <a:rPr lang="en-US" dirty="0" err="1" smtClean="0"/>
              <a:t>organizovaná</a:t>
            </a:r>
            <a:r>
              <a:rPr lang="en-US" dirty="0" smtClean="0"/>
              <a:t> v </a:t>
            </a:r>
            <a:r>
              <a:rPr lang="en-US" dirty="0" err="1" smtClean="0"/>
              <a:t>Slovenskej</a:t>
            </a:r>
            <a:r>
              <a:rPr lang="en-US" dirty="0" smtClean="0"/>
              <a:t> </a:t>
            </a:r>
            <a:r>
              <a:rPr lang="en-US" dirty="0" err="1" smtClean="0"/>
              <a:t>republike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báze</a:t>
            </a:r>
            <a:r>
              <a:rPr lang="en-US" dirty="0" smtClean="0"/>
              <a:t> </a:t>
            </a:r>
            <a:r>
              <a:rPr lang="en-US" dirty="0" err="1" smtClean="0"/>
              <a:t>dobrovoľnej</a:t>
            </a:r>
            <a:r>
              <a:rPr lang="en-US" dirty="0" smtClean="0"/>
              <a:t> </a:t>
            </a:r>
            <a:r>
              <a:rPr lang="en-US" dirty="0" err="1" smtClean="0"/>
              <a:t>záujmovej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r>
              <a:rPr lang="en-US" dirty="0" smtClean="0"/>
              <a:t> </a:t>
            </a:r>
            <a:r>
              <a:rPr lang="en-US" dirty="0" err="1" smtClean="0"/>
              <a:t>žiakov</a:t>
            </a:r>
            <a:r>
              <a:rPr lang="en-US" dirty="0" smtClean="0"/>
              <a:t>. Je </a:t>
            </a:r>
            <a:r>
              <a:rPr lang="en-US" dirty="0" err="1" smtClean="0"/>
              <a:t>určená</a:t>
            </a:r>
            <a:r>
              <a:rPr lang="en-US" dirty="0" smtClean="0"/>
              <a:t> </a:t>
            </a:r>
            <a:r>
              <a:rPr lang="en-US" dirty="0" err="1" smtClean="0"/>
              <a:t>žiakom</a:t>
            </a:r>
            <a:r>
              <a:rPr lang="en-US" dirty="0" smtClean="0"/>
              <a:t> </a:t>
            </a:r>
            <a:r>
              <a:rPr lang="en-US" dirty="0" err="1" smtClean="0"/>
              <a:t>osemročných</a:t>
            </a:r>
            <a:r>
              <a:rPr lang="en-US" dirty="0" smtClean="0"/>
              <a:t> </a:t>
            </a:r>
            <a:r>
              <a:rPr lang="en-US" dirty="0" err="1" smtClean="0"/>
              <a:t>gymnázií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žiakom</a:t>
            </a:r>
            <a:r>
              <a:rPr lang="en-US" dirty="0" smtClean="0"/>
              <a:t> SŠ. </a:t>
            </a:r>
            <a:r>
              <a:rPr lang="en-US" dirty="0" err="1" smtClean="0"/>
              <a:t>Organizuje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v 4 </a:t>
            </a:r>
            <a:r>
              <a:rPr lang="en-US" dirty="0" err="1" smtClean="0"/>
              <a:t>kolách</a:t>
            </a:r>
            <a:r>
              <a:rPr lang="en-US" dirty="0" smtClean="0"/>
              <a:t>: </a:t>
            </a:r>
            <a:r>
              <a:rPr lang="en-US" dirty="0" err="1" smtClean="0"/>
              <a:t>domácom</a:t>
            </a:r>
            <a:r>
              <a:rPr lang="en-US" dirty="0" smtClean="0"/>
              <a:t>, </a:t>
            </a:r>
            <a:r>
              <a:rPr lang="en-US" dirty="0" err="1" smtClean="0"/>
              <a:t>okresnom</a:t>
            </a:r>
            <a:r>
              <a:rPr lang="en-US" dirty="0" smtClean="0"/>
              <a:t>, </a:t>
            </a:r>
            <a:r>
              <a:rPr lang="en-US" dirty="0" err="1" smtClean="0"/>
              <a:t>krajskom</a:t>
            </a:r>
            <a:r>
              <a:rPr lang="en-US" dirty="0" smtClean="0"/>
              <a:t> a </a:t>
            </a:r>
            <a:r>
              <a:rPr lang="en-US" dirty="0" err="1" smtClean="0"/>
              <a:t>celoštátnom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Stredoškolská</a:t>
            </a:r>
            <a:r>
              <a:rPr lang="en-US" dirty="0" smtClean="0"/>
              <a:t> </a:t>
            </a:r>
            <a:r>
              <a:rPr lang="en-US" dirty="0" err="1" smtClean="0"/>
              <a:t>odborná</a:t>
            </a:r>
            <a:r>
              <a:rPr lang="en-US" dirty="0" smtClean="0"/>
              <a:t> </a:t>
            </a:r>
            <a:r>
              <a:rPr lang="en-US" dirty="0" err="1" smtClean="0"/>
              <a:t>činnosť</a:t>
            </a:r>
            <a:r>
              <a:rPr lang="en-US" dirty="0" smtClean="0"/>
              <a:t>(SOČ) je </a:t>
            </a:r>
            <a:r>
              <a:rPr lang="en-US" dirty="0" err="1" smtClean="0"/>
              <a:t>súťaž</a:t>
            </a:r>
            <a:r>
              <a:rPr lang="en-US" dirty="0" smtClean="0"/>
              <a:t> </a:t>
            </a:r>
            <a:r>
              <a:rPr lang="en-US" dirty="0" err="1" smtClean="0"/>
              <a:t>zameraná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17 </a:t>
            </a:r>
            <a:r>
              <a:rPr lang="en-US" dirty="0" err="1" smtClean="0"/>
              <a:t>odborných</a:t>
            </a:r>
            <a:r>
              <a:rPr lang="en-US" dirty="0" smtClean="0"/>
              <a:t> </a:t>
            </a:r>
            <a:r>
              <a:rPr lang="en-US" dirty="0" err="1" smtClean="0"/>
              <a:t>oblastí</a:t>
            </a:r>
            <a:r>
              <a:rPr lang="en-US" dirty="0"/>
              <a:t>(</a:t>
            </a:r>
            <a:r>
              <a:rPr lang="en-US" dirty="0" err="1"/>
              <a:t>prírodovedné</a:t>
            </a:r>
            <a:r>
              <a:rPr lang="en-US" dirty="0"/>
              <a:t>, </a:t>
            </a:r>
            <a:r>
              <a:rPr lang="en-US" dirty="0" err="1"/>
              <a:t>technické</a:t>
            </a:r>
            <a:r>
              <a:rPr lang="en-US" dirty="0"/>
              <a:t>, </a:t>
            </a:r>
            <a:r>
              <a:rPr lang="en-US" dirty="0" err="1"/>
              <a:t>humanitné</a:t>
            </a:r>
            <a:r>
              <a:rPr lang="en-US" dirty="0"/>
              <a:t> a </a:t>
            </a:r>
            <a:r>
              <a:rPr lang="en-US" dirty="0" err="1"/>
              <a:t>spoločensko-vedné</a:t>
            </a:r>
            <a:r>
              <a:rPr lang="en-US" dirty="0"/>
              <a:t> </a:t>
            </a:r>
            <a:r>
              <a:rPr lang="en-US" dirty="0" err="1"/>
              <a:t>odbory</a:t>
            </a:r>
            <a:r>
              <a:rPr lang="en-US" dirty="0"/>
              <a:t>), </a:t>
            </a:r>
            <a:r>
              <a:rPr lang="en-US" dirty="0" err="1"/>
              <a:t>ktorej</a:t>
            </a:r>
            <a:r>
              <a:rPr lang="en-US" dirty="0"/>
              <a:t> </a:t>
            </a:r>
            <a:r>
              <a:rPr lang="en-US" dirty="0" err="1"/>
              <a:t>cieľom</a:t>
            </a:r>
            <a:r>
              <a:rPr lang="en-US" dirty="0"/>
              <a:t> je </a:t>
            </a:r>
            <a:r>
              <a:rPr lang="en-US" dirty="0" err="1"/>
              <a:t>podpora</a:t>
            </a:r>
            <a:r>
              <a:rPr lang="en-US" dirty="0"/>
              <a:t> a </a:t>
            </a:r>
            <a:r>
              <a:rPr lang="en-US" dirty="0" err="1"/>
              <a:t>vyhľadávanie</a:t>
            </a:r>
            <a:r>
              <a:rPr lang="en-US" dirty="0"/>
              <a:t> </a:t>
            </a:r>
            <a:r>
              <a:rPr lang="en-US" dirty="0" err="1"/>
              <a:t>talentovaných</a:t>
            </a:r>
            <a:r>
              <a:rPr lang="en-US" dirty="0"/>
              <a:t> a </a:t>
            </a:r>
            <a:r>
              <a:rPr lang="en-US" dirty="0" err="1"/>
              <a:t>nadaných</a:t>
            </a:r>
            <a:r>
              <a:rPr lang="en-US" dirty="0"/>
              <a:t> </a:t>
            </a:r>
            <a:r>
              <a:rPr lang="en-US" dirty="0" err="1" smtClean="0"/>
              <a:t>žiakovSŠ</a:t>
            </a:r>
            <a:r>
              <a:rPr lang="en-US" dirty="0" smtClean="0"/>
              <a:t>. </a:t>
            </a:r>
            <a:r>
              <a:rPr lang="en-US" dirty="0" err="1" smtClean="0"/>
              <a:t>Podmienkou</a:t>
            </a:r>
            <a:r>
              <a:rPr lang="en-US" dirty="0" smtClean="0"/>
              <a:t> je </a:t>
            </a:r>
            <a:r>
              <a:rPr lang="en-US" dirty="0" err="1" smtClean="0"/>
              <a:t>písomná</a:t>
            </a:r>
            <a:r>
              <a:rPr lang="en-US" dirty="0" smtClean="0"/>
              <a:t> </a:t>
            </a:r>
            <a:r>
              <a:rPr lang="en-US" dirty="0" err="1" smtClean="0"/>
              <a:t>odborná</a:t>
            </a:r>
            <a:r>
              <a:rPr lang="en-US" dirty="0" smtClean="0"/>
              <a:t> </a:t>
            </a:r>
            <a:r>
              <a:rPr lang="en-US" dirty="0" err="1" smtClean="0"/>
              <a:t>práca</a:t>
            </a:r>
            <a:r>
              <a:rPr lang="en-US" dirty="0" smtClean="0"/>
              <a:t>, </a:t>
            </a:r>
            <a:r>
              <a:rPr lang="en-US" dirty="0" err="1" smtClean="0"/>
              <a:t>žiaci</a:t>
            </a:r>
            <a:r>
              <a:rPr lang="en-US" dirty="0" smtClean="0"/>
              <a:t> </a:t>
            </a:r>
            <a:r>
              <a:rPr lang="en-US" dirty="0" err="1" smtClean="0"/>
              <a:t>riešia</a:t>
            </a:r>
            <a:r>
              <a:rPr lang="en-US" dirty="0" smtClean="0"/>
              <a:t> </a:t>
            </a:r>
            <a:r>
              <a:rPr lang="en-US" dirty="0" err="1" smtClean="0"/>
              <a:t>aktuálne</a:t>
            </a:r>
            <a:r>
              <a:rPr lang="en-US" dirty="0" smtClean="0"/>
              <a:t> </a:t>
            </a:r>
            <a:r>
              <a:rPr lang="en-US" dirty="0" err="1" smtClean="0"/>
              <a:t>témy</a:t>
            </a:r>
            <a:r>
              <a:rPr lang="en-US" dirty="0" smtClean="0"/>
              <a:t>, </a:t>
            </a:r>
            <a:r>
              <a:rPr lang="en-US" dirty="0" err="1" smtClean="0"/>
              <a:t>vyhľadávajú</a:t>
            </a:r>
            <a:r>
              <a:rPr lang="en-US" dirty="0" smtClean="0"/>
              <a:t> </a:t>
            </a:r>
            <a:r>
              <a:rPr lang="en-US" dirty="0" err="1" smtClean="0"/>
              <a:t>informácie</a:t>
            </a:r>
            <a:r>
              <a:rPr lang="en-US" dirty="0" smtClean="0"/>
              <a:t> , </a:t>
            </a:r>
            <a:r>
              <a:rPr lang="en-US" dirty="0" err="1" smtClean="0"/>
              <a:t>spolupracujú</a:t>
            </a:r>
            <a:r>
              <a:rPr lang="en-US" dirty="0" smtClean="0"/>
              <a:t> s </a:t>
            </a:r>
            <a:r>
              <a:rPr lang="en-US" dirty="0" err="1" smtClean="0"/>
              <a:t>odborníkmi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1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958" y="609600"/>
            <a:ext cx="8528044" cy="962526"/>
          </a:xfrm>
        </p:spPr>
        <p:txBody>
          <a:bodyPr/>
          <a:lstStyle/>
          <a:p>
            <a:r>
              <a:rPr lang="en-US" dirty="0"/>
              <a:t>SÚŤAŽE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4189" y="1475875"/>
            <a:ext cx="8439813" cy="3497178"/>
          </a:xfrm>
        </p:spPr>
        <p:txBody>
          <a:bodyPr/>
          <a:lstStyle/>
          <a:p>
            <a:r>
              <a:rPr lang="en-US" b="1" dirty="0" smtClean="0"/>
              <a:t>SOČ:</a:t>
            </a:r>
          </a:p>
          <a:p>
            <a:r>
              <a:rPr lang="en-US" b="1" dirty="0" smtClean="0"/>
              <a:t> </a:t>
            </a:r>
            <a:r>
              <a:rPr lang="sk-SK" b="1" dirty="0" smtClean="0"/>
              <a:t>Miroslav </a:t>
            </a:r>
            <a:r>
              <a:rPr lang="sk-SK" b="1" dirty="0"/>
              <a:t>Kurka, žiak V.BB </a:t>
            </a:r>
            <a:r>
              <a:rPr lang="sk-SK" b="1" dirty="0" smtClean="0"/>
              <a:t>triedy</a:t>
            </a:r>
            <a:r>
              <a:rPr lang="en-US" b="1" dirty="0" smtClean="0"/>
              <a:t> </a:t>
            </a:r>
            <a:r>
              <a:rPr lang="sk-SK" dirty="0" smtClean="0"/>
              <a:t>, </a:t>
            </a:r>
            <a:r>
              <a:rPr lang="sk-SK" dirty="0"/>
              <a:t>s </a:t>
            </a:r>
            <a:r>
              <a:rPr lang="sk-SK" dirty="0" smtClean="0"/>
              <a:t>projektom:</a:t>
            </a:r>
            <a:r>
              <a:rPr lang="en-US" dirty="0" smtClean="0"/>
              <a:t> </a:t>
            </a:r>
            <a:r>
              <a:rPr lang="sk-SK" i="1" dirty="0" smtClean="0"/>
              <a:t>Dynamika </a:t>
            </a:r>
            <a:r>
              <a:rPr lang="sk-SK" i="1" dirty="0"/>
              <a:t>magnetického správania v magneticky mäkkých zliatinách odlišnej štruktúry</a:t>
            </a:r>
            <a:r>
              <a:rPr lang="sk-SK" i="1" dirty="0" smtClean="0"/>
              <a:t>.</a:t>
            </a:r>
            <a:r>
              <a:rPr lang="sk-SK" dirty="0" smtClean="0"/>
              <a:t>(</a:t>
            </a:r>
            <a:r>
              <a:rPr lang="sk-SK" dirty="0"/>
              <a:t>v spolupráci s PF UPJŠ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  <a:r>
              <a:rPr lang="sk-SK" dirty="0" smtClean="0"/>
              <a:t> </a:t>
            </a:r>
            <a:r>
              <a:rPr lang="sk-SK" dirty="0"/>
              <a:t>z</a:t>
            </a:r>
            <a:r>
              <a:rPr lang="sk-SK" i="1" dirty="0"/>
              <a:t>ískal špeciálnu cenu v </a:t>
            </a:r>
            <a:r>
              <a:rPr lang="sk-SK" i="1" dirty="0" err="1"/>
              <a:t>katagórii</a:t>
            </a:r>
            <a:r>
              <a:rPr lang="sk-SK" i="1" dirty="0"/>
              <a:t> Fyzika</a:t>
            </a:r>
            <a:r>
              <a:rPr lang="sk-SK" dirty="0"/>
              <a:t>, týždenný pobyt  na inštitúte: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/>
              <a:t>Institute</a:t>
            </a:r>
            <a:r>
              <a:rPr lang="sk-SK" dirty="0"/>
              <a:t> </a:t>
            </a:r>
            <a:r>
              <a:rPr lang="sk-SK" dirty="0" err="1"/>
              <a:t>Laue-Langevin</a:t>
            </a:r>
            <a:r>
              <a:rPr lang="sk-SK" dirty="0"/>
              <a:t>, v </a:t>
            </a:r>
            <a:r>
              <a:rPr lang="sk-SK" dirty="0" err="1"/>
              <a:t>Grenobli</a:t>
            </a:r>
            <a:r>
              <a:rPr lang="sk-SK" dirty="0"/>
              <a:t>, </a:t>
            </a:r>
            <a:r>
              <a:rPr lang="sk-SK" dirty="0" smtClean="0"/>
              <a:t>Francúzsko</a:t>
            </a:r>
            <a:r>
              <a:rPr lang="en-US" dirty="0" smtClean="0"/>
              <a:t>, </a:t>
            </a:r>
          </a:p>
          <a:p>
            <a:r>
              <a:rPr lang="sk-SK" b="1" dirty="0" smtClean="0"/>
              <a:t>Medzinárodná </a:t>
            </a:r>
            <a:r>
              <a:rPr lang="sk-SK" b="1" dirty="0"/>
              <a:t>konferencia EUCYS 2017 v </a:t>
            </a:r>
            <a:r>
              <a:rPr lang="sk-SK" b="1" dirty="0" err="1"/>
              <a:t>Taline</a:t>
            </a:r>
            <a:r>
              <a:rPr lang="sk-SK" b="1" dirty="0"/>
              <a:t>,  </a:t>
            </a:r>
            <a:r>
              <a:rPr lang="sk-SK" b="1" dirty="0" smtClean="0"/>
              <a:t>Estónsko</a:t>
            </a:r>
            <a:r>
              <a:rPr lang="en-US" b="1" dirty="0" smtClean="0"/>
              <a:t> </a:t>
            </a:r>
            <a:r>
              <a:rPr lang="sk-SK" dirty="0" smtClean="0"/>
              <a:t>22</a:t>
            </a:r>
            <a:r>
              <a:rPr lang="sk-SK" dirty="0"/>
              <a:t>. až 27. septembra 2017.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2" y="3473117"/>
            <a:ext cx="4171915" cy="312893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36884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2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FYZIKA a CHÉMIA                          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                  </a:t>
            </a:r>
            <a:r>
              <a:rPr lang="sk-SK" b="1" i="1" dirty="0" smtClean="0">
                <a:solidFill>
                  <a:srgbClr val="002060"/>
                </a:solidFill>
              </a:rPr>
              <a:t>GT12</a:t>
            </a:r>
            <a:r>
              <a:rPr lang="sk-SK" b="1" dirty="0">
                <a:solidFill>
                  <a:srgbClr val="002060"/>
                </a:solidFill>
              </a:rPr>
              <a:t/>
            </a:r>
            <a:br>
              <a:rPr lang="sk-SK" b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Cieľe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predmetov</a:t>
            </a:r>
            <a:r>
              <a:rPr lang="en-US" u="sng" dirty="0" smtClean="0">
                <a:solidFill>
                  <a:srgbClr val="FF0000"/>
                </a:solidFill>
              </a:rPr>
              <a:t>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PHYSIS </a:t>
            </a:r>
            <a:r>
              <a:rPr lang="sk-SK" dirty="0" smtClean="0"/>
              <a:t>– príroda</a:t>
            </a:r>
            <a:r>
              <a:rPr lang="en-US" dirty="0" smtClean="0"/>
              <a:t>, CHEMIA- /</a:t>
            </a:r>
            <a:r>
              <a:rPr lang="en-US" dirty="0" err="1" smtClean="0"/>
              <a:t>alchýmia</a:t>
            </a:r>
            <a:r>
              <a:rPr lang="en-US" dirty="0" smtClean="0"/>
              <a:t>/,,</a:t>
            </a:r>
            <a:r>
              <a:rPr lang="en-US" dirty="0" err="1" smtClean="0"/>
              <a:t>zlievať</a:t>
            </a:r>
            <a:r>
              <a:rPr lang="en-US" dirty="0" smtClean="0"/>
              <a:t> </a:t>
            </a:r>
            <a:r>
              <a:rPr lang="en-US" dirty="0" err="1" smtClean="0"/>
              <a:t>spolu</a:t>
            </a:r>
            <a:r>
              <a:rPr lang="en-US" dirty="0" smtClean="0"/>
              <a:t>,,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</a:t>
            </a:r>
            <a:r>
              <a:rPr lang="sk-SK" dirty="0" err="1" smtClean="0"/>
              <a:t>ochopeni</a:t>
            </a:r>
            <a:r>
              <a:rPr lang="en-US" dirty="0"/>
              <a:t>e</a:t>
            </a:r>
            <a:r>
              <a:rPr lang="sk-SK" dirty="0" smtClean="0"/>
              <a:t> </a:t>
            </a:r>
            <a:r>
              <a:rPr lang="sk-SK" dirty="0"/>
              <a:t>sveta okolo nás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Získanie experimentálnych zručností </a:t>
            </a:r>
            <a:r>
              <a:rPr lang="en-US" dirty="0" smtClean="0"/>
              <a:t>a </a:t>
            </a:r>
            <a:r>
              <a:rPr lang="en-US" dirty="0" err="1" smtClean="0"/>
              <a:t>radostí</a:t>
            </a:r>
            <a:r>
              <a:rPr lang="en-US" dirty="0" smtClean="0"/>
              <a:t> z </a:t>
            </a:r>
            <a:r>
              <a:rPr lang="en-US" dirty="0" err="1" smtClean="0"/>
              <a:t>experimentovania</a:t>
            </a:r>
            <a:r>
              <a:rPr lang="en-US" dirty="0" smtClean="0"/>
              <a:t>(</a:t>
            </a:r>
            <a:r>
              <a:rPr lang="en-US" dirty="0" err="1" smtClean="0"/>
              <a:t>vyrobiť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sloniu</a:t>
            </a:r>
            <a:r>
              <a:rPr lang="en-US" dirty="0" smtClean="0"/>
              <a:t> </a:t>
            </a:r>
            <a:r>
              <a:rPr lang="en-US" dirty="0" err="1" smtClean="0"/>
              <a:t>zubnú</a:t>
            </a:r>
            <a:r>
              <a:rPr lang="en-US" dirty="0" smtClean="0"/>
              <a:t> </a:t>
            </a:r>
            <a:r>
              <a:rPr lang="en-US" dirty="0" err="1" smtClean="0"/>
              <a:t>pastu</a:t>
            </a:r>
            <a:r>
              <a:rPr lang="en-US" dirty="0" smtClean="0"/>
              <a:t>, </a:t>
            </a:r>
            <a:r>
              <a:rPr lang="en-US" dirty="0" err="1" smtClean="0"/>
              <a:t>vlastnú</a:t>
            </a:r>
            <a:r>
              <a:rPr lang="en-US" dirty="0" smtClean="0"/>
              <a:t> </a:t>
            </a:r>
            <a:r>
              <a:rPr lang="en-US" dirty="0" err="1" smtClean="0"/>
              <a:t>dúhu</a:t>
            </a:r>
            <a:r>
              <a:rPr lang="en-US" dirty="0" smtClean="0"/>
              <a:t>, </a:t>
            </a:r>
            <a:r>
              <a:rPr lang="en-US" dirty="0" err="1" smtClean="0"/>
              <a:t>blesky</a:t>
            </a:r>
            <a:r>
              <a:rPr lang="en-US" dirty="0" smtClean="0"/>
              <a:t>,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strieborné</a:t>
            </a:r>
            <a:r>
              <a:rPr lang="en-US" dirty="0" smtClean="0"/>
              <a:t> </a:t>
            </a:r>
            <a:r>
              <a:rPr lang="en-US" dirty="0" err="1" smtClean="0"/>
              <a:t>zrkadlo</a:t>
            </a:r>
            <a:r>
              <a:rPr lang="en-US" dirty="0" smtClean="0"/>
              <a:t>,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nebodaj</a:t>
            </a:r>
            <a:r>
              <a:rPr lang="en-US" dirty="0" smtClean="0"/>
              <a:t> </a:t>
            </a:r>
            <a:r>
              <a:rPr lang="en-US" dirty="0" err="1" smtClean="0"/>
              <a:t>chemický</a:t>
            </a:r>
            <a:r>
              <a:rPr lang="en-US" dirty="0" smtClean="0"/>
              <a:t> </a:t>
            </a:r>
            <a:r>
              <a:rPr lang="en-US" dirty="0" err="1" smtClean="0"/>
              <a:t>vianočný</a:t>
            </a:r>
            <a:r>
              <a:rPr lang="en-US" dirty="0" smtClean="0"/>
              <a:t> </a:t>
            </a:r>
            <a:r>
              <a:rPr lang="en-US" dirty="0" err="1" smtClean="0"/>
              <a:t>stromček</a:t>
            </a:r>
            <a:r>
              <a:rPr lang="en-US" dirty="0" smtClean="0"/>
              <a:t>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Vysvetlenie</a:t>
            </a:r>
            <a:r>
              <a:rPr lang="en-US" dirty="0" smtClean="0"/>
              <a:t> </a:t>
            </a:r>
            <a:r>
              <a:rPr lang="en-US" dirty="0" err="1" smtClean="0"/>
              <a:t>vzájomných</a:t>
            </a:r>
            <a:r>
              <a:rPr lang="en-US" dirty="0" smtClean="0"/>
              <a:t> </a:t>
            </a:r>
            <a:r>
              <a:rPr lang="en-US" dirty="0" err="1" smtClean="0"/>
              <a:t>súvislostí</a:t>
            </a:r>
            <a:r>
              <a:rPr lang="en-US" dirty="0" smtClean="0"/>
              <a:t> </a:t>
            </a:r>
            <a:r>
              <a:rPr lang="en-US" dirty="0" err="1" smtClean="0"/>
              <a:t>prírodných</a:t>
            </a:r>
            <a:r>
              <a:rPr lang="en-US" dirty="0" smtClean="0"/>
              <a:t> </a:t>
            </a:r>
            <a:r>
              <a:rPr lang="en-US" dirty="0" err="1" smtClean="0"/>
              <a:t>javov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Demonštrovanie</a:t>
            </a:r>
            <a:r>
              <a:rPr lang="en-US" dirty="0" smtClean="0"/>
              <a:t> </a:t>
            </a:r>
            <a:r>
              <a:rPr lang="en-US" dirty="0" err="1" smtClean="0"/>
              <a:t>znalosti</a:t>
            </a:r>
            <a:r>
              <a:rPr lang="en-US" dirty="0" smtClean="0"/>
              <a:t> </a:t>
            </a:r>
            <a:r>
              <a:rPr lang="en-US" dirty="0" err="1" smtClean="0"/>
              <a:t>vedeckých</a:t>
            </a:r>
            <a:r>
              <a:rPr lang="en-US" dirty="0" smtClean="0"/>
              <a:t> </a:t>
            </a:r>
            <a:r>
              <a:rPr lang="en-US" dirty="0" err="1" smtClean="0"/>
              <a:t>faktov</a:t>
            </a:r>
            <a:r>
              <a:rPr lang="en-US" dirty="0" smtClean="0"/>
              <a:t>, </a:t>
            </a:r>
            <a:r>
              <a:rPr lang="en-US" dirty="0" err="1" smtClean="0"/>
              <a:t>definícií</a:t>
            </a:r>
            <a:r>
              <a:rPr lang="en-US" dirty="0" smtClean="0"/>
              <a:t>, </a:t>
            </a:r>
            <a:r>
              <a:rPr lang="en-US" dirty="0" err="1" smtClean="0"/>
              <a:t>zákonov</a:t>
            </a:r>
            <a:r>
              <a:rPr lang="en-US" dirty="0" smtClean="0"/>
              <a:t>, </a:t>
            </a:r>
            <a:r>
              <a:rPr lang="en-US" dirty="0" err="1" smtClean="0"/>
              <a:t>modelov</a:t>
            </a:r>
            <a:r>
              <a:rPr lang="sk-SK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riešenie</a:t>
            </a:r>
            <a:r>
              <a:rPr lang="en-US" dirty="0" smtClean="0"/>
              <a:t> </a:t>
            </a:r>
            <a:r>
              <a:rPr lang="en-US" dirty="0" err="1" smtClean="0"/>
              <a:t>úloh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Využitie</a:t>
            </a:r>
            <a:r>
              <a:rPr lang="en-US" dirty="0" smtClean="0"/>
              <a:t> </a:t>
            </a:r>
            <a:r>
              <a:rPr lang="en-US" dirty="0" err="1" smtClean="0"/>
              <a:t>získaných</a:t>
            </a:r>
            <a:r>
              <a:rPr lang="en-US" dirty="0" smtClean="0"/>
              <a:t> </a:t>
            </a:r>
            <a:r>
              <a:rPr lang="en-US" dirty="0" err="1" smtClean="0"/>
              <a:t>vedomostí</a:t>
            </a:r>
            <a:r>
              <a:rPr lang="en-US" dirty="0" smtClean="0"/>
              <a:t> </a:t>
            </a:r>
            <a:r>
              <a:rPr lang="en-US" dirty="0" err="1" smtClean="0"/>
              <a:t>žiakov</a:t>
            </a:r>
            <a:r>
              <a:rPr lang="en-US" dirty="0" smtClean="0"/>
              <a:t> v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ďalšej</a:t>
            </a:r>
            <a:r>
              <a:rPr lang="en-US" dirty="0" smtClean="0"/>
              <a:t> </a:t>
            </a:r>
            <a:r>
              <a:rPr lang="en-US" dirty="0" err="1" smtClean="0"/>
              <a:t>profesionálnej</a:t>
            </a:r>
            <a:r>
              <a:rPr lang="en-US" dirty="0" smtClean="0"/>
              <a:t> </a:t>
            </a:r>
            <a:r>
              <a:rPr lang="en-US" dirty="0" err="1" smtClean="0"/>
              <a:t>orientácií</a:t>
            </a:r>
            <a:endParaRPr lang="sk-SK" dirty="0"/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Obsah</a:t>
            </a:r>
            <a:r>
              <a:rPr lang="en-US" dirty="0" smtClean="0"/>
              <a:t> </a:t>
            </a:r>
            <a:r>
              <a:rPr lang="en-US" dirty="0" err="1" smtClean="0"/>
              <a:t>predmetov</a:t>
            </a:r>
            <a:r>
              <a:rPr lang="en-US" dirty="0" smtClean="0"/>
              <a:t>, </a:t>
            </a:r>
            <a:r>
              <a:rPr lang="en-US" dirty="0" err="1" smtClean="0"/>
              <a:t>formy</a:t>
            </a:r>
            <a:r>
              <a:rPr lang="en-US" dirty="0" smtClean="0"/>
              <a:t> a </a:t>
            </a:r>
            <a:r>
              <a:rPr lang="en-US" dirty="0" err="1" smtClean="0"/>
              <a:t>metody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FYZIKA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Maturitný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predmet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sk-SK" dirty="0" smtClean="0"/>
              <a:t>Mechanika</a:t>
            </a:r>
            <a:r>
              <a:rPr lang="en-US" dirty="0" smtClean="0"/>
              <a:t>, </a:t>
            </a:r>
            <a:r>
              <a:rPr lang="sk-SK" dirty="0" smtClean="0"/>
              <a:t>Molekulová </a:t>
            </a:r>
            <a:r>
              <a:rPr lang="sk-SK" dirty="0"/>
              <a:t>fyzika a </a:t>
            </a:r>
            <a:r>
              <a:rPr lang="sk-SK" dirty="0" smtClean="0"/>
              <a:t>termodynamika</a:t>
            </a:r>
            <a:r>
              <a:rPr lang="en-US" dirty="0" smtClean="0"/>
              <a:t>,</a:t>
            </a:r>
            <a:r>
              <a:rPr lang="sk-SK" dirty="0" smtClean="0"/>
              <a:t>Elektrina </a:t>
            </a:r>
            <a:r>
              <a:rPr lang="sk-SK" dirty="0"/>
              <a:t>a </a:t>
            </a:r>
            <a:r>
              <a:rPr lang="sk-SK" dirty="0" smtClean="0"/>
              <a:t>magnetizmus</a:t>
            </a:r>
            <a:r>
              <a:rPr lang="en-US" dirty="0" smtClean="0"/>
              <a:t>,</a:t>
            </a:r>
            <a:r>
              <a:rPr lang="sk-SK" dirty="0" smtClean="0"/>
              <a:t>Kmitanie </a:t>
            </a:r>
            <a:r>
              <a:rPr lang="sk-SK" dirty="0"/>
              <a:t>a vlnenie </a:t>
            </a:r>
            <a:r>
              <a:rPr lang="sk-SK" dirty="0" smtClean="0"/>
              <a:t>(</a:t>
            </a:r>
            <a:r>
              <a:rPr lang="sk-SK" dirty="0"/>
              <a:t>akustika a </a:t>
            </a:r>
            <a:r>
              <a:rPr lang="sk-SK" dirty="0" smtClean="0"/>
              <a:t>optika)</a:t>
            </a:r>
            <a:r>
              <a:rPr lang="en-US" dirty="0" smtClean="0"/>
              <a:t>, </a:t>
            </a:r>
            <a:r>
              <a:rPr lang="sk-SK" dirty="0" smtClean="0"/>
              <a:t>Atómová </a:t>
            </a:r>
            <a:r>
              <a:rPr lang="sk-SK" dirty="0"/>
              <a:t>a jadrová </a:t>
            </a:r>
            <a:r>
              <a:rPr lang="sk-SK" dirty="0" smtClean="0"/>
              <a:t>fyzika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CHÉMIA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Maturitný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predmet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Všeobecná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chémia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Anorganická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chémia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Organická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chémia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Biochémia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FFC000"/>
                </a:solidFill>
              </a:rPr>
              <a:t>Teoretické hodiny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/>
              <a:t>p</a:t>
            </a:r>
            <a:r>
              <a:rPr lang="sk-SK" dirty="0" err="1"/>
              <a:t>odstata</a:t>
            </a:r>
            <a:r>
              <a:rPr lang="sk-SK" dirty="0"/>
              <a:t> javu</a:t>
            </a:r>
            <a:r>
              <a:rPr lang="en-US" dirty="0"/>
              <a:t>, v</a:t>
            </a:r>
            <a:r>
              <a:rPr lang="sk-SK" dirty="0" err="1"/>
              <a:t>ýskyt</a:t>
            </a:r>
            <a:r>
              <a:rPr lang="sk-SK" dirty="0"/>
              <a:t> v prírode</a:t>
            </a:r>
            <a:r>
              <a:rPr lang="en-US" dirty="0"/>
              <a:t>, v</a:t>
            </a:r>
            <a:r>
              <a:rPr lang="sk-SK" dirty="0" err="1"/>
              <a:t>yužitie</a:t>
            </a:r>
            <a:r>
              <a:rPr lang="sk-SK" dirty="0"/>
              <a:t> v praxi</a:t>
            </a:r>
            <a:r>
              <a:rPr lang="en-US" dirty="0"/>
              <a:t>, b</a:t>
            </a:r>
            <a:r>
              <a:rPr lang="sk-SK" dirty="0" err="1"/>
              <a:t>ežný</a:t>
            </a:r>
            <a:r>
              <a:rPr lang="sk-SK" dirty="0"/>
              <a:t> život a technická prax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FFC000"/>
                </a:solidFill>
              </a:rPr>
              <a:t>Laboratórne cvičenia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sk-SK" dirty="0"/>
              <a:t>v každom ročníku reálne experiment</a:t>
            </a:r>
            <a:r>
              <a:rPr lang="en-US" dirty="0"/>
              <a:t>, </a:t>
            </a:r>
            <a:r>
              <a:rPr lang="sk-SK" dirty="0"/>
              <a:t>Simulácie s PC</a:t>
            </a:r>
            <a:r>
              <a:rPr lang="en-US" dirty="0"/>
              <a:t>, </a:t>
            </a:r>
            <a:r>
              <a:rPr lang="sk-SK" dirty="0"/>
              <a:t>Meranie s PC (</a:t>
            </a:r>
            <a:r>
              <a:rPr lang="sk-SK" dirty="0" err="1"/>
              <a:t>Vernier</a:t>
            </a:r>
            <a:r>
              <a:rPr lang="sk-SK" dirty="0"/>
              <a:t>, Vinci </a:t>
            </a:r>
            <a:r>
              <a:rPr lang="sk-SK" dirty="0" err="1"/>
              <a:t>Lab</a:t>
            </a:r>
            <a:r>
              <a:rPr lang="sk-SK" dirty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0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Naši</a:t>
            </a:r>
            <a:r>
              <a:rPr lang="en-US" dirty="0" smtClean="0"/>
              <a:t> </a:t>
            </a:r>
            <a:r>
              <a:rPr lang="en-US" dirty="0" err="1" smtClean="0"/>
              <a:t>vyučujúci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Mgr. </a:t>
            </a:r>
            <a:r>
              <a:rPr lang="en-US" dirty="0" err="1" smtClean="0"/>
              <a:t>Lenka</a:t>
            </a:r>
            <a:r>
              <a:rPr lang="en-US" dirty="0" smtClean="0"/>
              <a:t> </a:t>
            </a:r>
            <a:r>
              <a:rPr lang="en-US" dirty="0" err="1" smtClean="0"/>
              <a:t>Filipová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RNDr</a:t>
            </a:r>
            <a:r>
              <a:rPr lang="en-US" dirty="0" smtClean="0"/>
              <a:t>. </a:t>
            </a:r>
            <a:r>
              <a:rPr lang="en-US" dirty="0" err="1" smtClean="0"/>
              <a:t>Mária</a:t>
            </a:r>
            <a:r>
              <a:rPr lang="en-US" dirty="0" smtClean="0"/>
              <a:t> </a:t>
            </a:r>
            <a:r>
              <a:rPr lang="en-US" dirty="0" err="1" smtClean="0"/>
              <a:t>Hajduková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Mgr. </a:t>
            </a:r>
            <a:r>
              <a:rPr lang="en-US" dirty="0" err="1" smtClean="0"/>
              <a:t>Patrícia</a:t>
            </a:r>
            <a:r>
              <a:rPr lang="en-US" dirty="0" smtClean="0"/>
              <a:t> </a:t>
            </a:r>
            <a:r>
              <a:rPr lang="en-US" dirty="0" err="1" smtClean="0"/>
              <a:t>Kaclíková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RNDr</a:t>
            </a:r>
            <a:r>
              <a:rPr lang="en-US" dirty="0" smtClean="0"/>
              <a:t>. Monika </a:t>
            </a:r>
            <a:r>
              <a:rPr lang="en-US" dirty="0" err="1" smtClean="0"/>
              <a:t>Kolinovská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Mgr. </a:t>
            </a:r>
            <a:r>
              <a:rPr lang="en-US" dirty="0" err="1" smtClean="0"/>
              <a:t>Renáta</a:t>
            </a:r>
            <a:r>
              <a:rPr lang="en-US" dirty="0" smtClean="0"/>
              <a:t> </a:t>
            </a:r>
            <a:r>
              <a:rPr lang="en-US" dirty="0" err="1" smtClean="0"/>
              <a:t>Kovaľová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Mgr. Danka </a:t>
            </a:r>
            <a:r>
              <a:rPr lang="en-US" dirty="0" err="1" smtClean="0"/>
              <a:t>Matejková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5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PROJEKTY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8902" y="1315454"/>
            <a:ext cx="6252424" cy="220578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IT </a:t>
            </a:r>
            <a:r>
              <a:rPr lang="en-US" b="1" dirty="0" err="1" smtClean="0">
                <a:solidFill>
                  <a:schemeClr val="tx1"/>
                </a:solidFill>
              </a:rPr>
              <a:t>Akadémia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Gramotnosť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Solárne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dni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-</a:t>
            </a:r>
            <a:r>
              <a:rPr lang="sk-SK" dirty="0" smtClean="0"/>
              <a:t>zaškoľovanie </a:t>
            </a:r>
            <a:r>
              <a:rPr lang="sk-SK" dirty="0"/>
              <a:t>učiteľov pre prácu </a:t>
            </a:r>
            <a:r>
              <a:rPr lang="en-US" dirty="0" smtClean="0"/>
              <a:t>s </a:t>
            </a:r>
            <a:r>
              <a:rPr lang="sk-SK" dirty="0" smtClean="0"/>
              <a:t>inovatívnymi metódami</a:t>
            </a:r>
            <a:r>
              <a:rPr lang="en-US" dirty="0" smtClean="0"/>
              <a:t> a </a:t>
            </a:r>
            <a:r>
              <a:rPr lang="sk-SK" dirty="0" smtClean="0"/>
              <a:t>získanie </a:t>
            </a:r>
            <a:r>
              <a:rPr lang="sk-SK" dirty="0"/>
              <a:t>nových učebných IT pomôcok – </a:t>
            </a:r>
            <a:r>
              <a:rPr lang="sk-SK" dirty="0" err="1" smtClean="0"/>
              <a:t>VinciLab</a:t>
            </a:r>
            <a:r>
              <a:rPr lang="sk-SK" dirty="0"/>
              <a:t>, </a:t>
            </a:r>
            <a:r>
              <a:rPr lang="sk-SK" dirty="0" err="1"/>
              <a:t>Vernier</a:t>
            </a:r>
            <a:r>
              <a:rPr lang="sk-SK" dirty="0"/>
              <a:t>, senzory (teploty, tlaku</a:t>
            </a:r>
            <a:r>
              <a:rPr lang="sk-SK" dirty="0" smtClean="0"/>
              <a:t>, </a:t>
            </a:r>
            <a:r>
              <a:rPr lang="sk-SK" dirty="0"/>
              <a:t>prúdu, napätia</a:t>
            </a:r>
            <a:r>
              <a:rPr lang="sk-SK" dirty="0" smtClean="0"/>
              <a:t>,</a:t>
            </a:r>
            <a:r>
              <a:rPr lang="en-US" dirty="0" smtClean="0"/>
              <a:t> pH meter </a:t>
            </a:r>
            <a:r>
              <a:rPr lang="sk-SK" dirty="0" smtClean="0"/>
              <a:t>...)</a:t>
            </a: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Nie je k dispozícii žiadny pop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45" y="-149726"/>
            <a:ext cx="3120189" cy="41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ie je k dispozícii žiadny pop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" y="3731848"/>
            <a:ext cx="3617601" cy="271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ie je k dispozícii žiadny popi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27" y="3521242"/>
            <a:ext cx="4076811" cy="30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FC0A29CB-F696-4BA4-9E34-70FD5A0D3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2434" y="1887002"/>
            <a:ext cx="3316045" cy="248703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38" y="3967128"/>
            <a:ext cx="4041439" cy="30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2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EXKURZIE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/>
              <a:t>STEEL </a:t>
            </a:r>
            <a:r>
              <a:rPr lang="sk-SK" dirty="0" smtClean="0"/>
              <a:t>PARK</a:t>
            </a:r>
            <a:r>
              <a:rPr lang="en-US" dirty="0" smtClean="0"/>
              <a:t> </a:t>
            </a:r>
            <a:r>
              <a:rPr lang="en-US" dirty="0" err="1" smtClean="0"/>
              <a:t>Košice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Obrázok 5" descr="C:\Users\Danka\Downloads\IMG_21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6" y="2530589"/>
            <a:ext cx="330136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C:\Users\Danka\Downloads\IMG_21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99" y="994611"/>
            <a:ext cx="2158062" cy="289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C:\Users\Danka\Downloads\image1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61" y="798975"/>
            <a:ext cx="2752725" cy="3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 descr="C:\Users\Danka\Downloads\IMG_21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97" y="4100975"/>
            <a:ext cx="3500433" cy="259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 10" descr="C:\Users\Danka\Downloads\IMG_214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71" y="3892377"/>
            <a:ext cx="2257425" cy="300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18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EXKURZIE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Prečerpávacia vodná </a:t>
            </a:r>
            <a:r>
              <a:rPr lang="sk-SK" dirty="0" smtClean="0"/>
              <a:t>elektráreň </a:t>
            </a:r>
            <a:r>
              <a:rPr lang="sk-SK" b="1" dirty="0"/>
              <a:t>Liptovská </a:t>
            </a:r>
            <a:r>
              <a:rPr lang="sk-SK" b="1" dirty="0" smtClean="0"/>
              <a:t>Mara</a:t>
            </a:r>
            <a:endParaRPr lang="en-US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96" y="609600"/>
            <a:ext cx="5052053" cy="378904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63" y="3295882"/>
            <a:ext cx="4050575" cy="303793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9" y="2654906"/>
            <a:ext cx="4327394" cy="32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8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EXKURZIE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1369" y="1748589"/>
            <a:ext cx="6259306" cy="3697705"/>
          </a:xfrm>
        </p:spPr>
        <p:txBody>
          <a:bodyPr/>
          <a:lstStyle/>
          <a:p>
            <a:r>
              <a:rPr lang="en-US" dirty="0" err="1" smtClean="0"/>
              <a:t>Bukovec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4" name="Picture 10" descr="Nie je k dispozícii žiadny pop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35" y="1065820"/>
            <a:ext cx="4047457" cy="30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e je k dispozícii žiadny pop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7" y="2995148"/>
            <a:ext cx="5131808" cy="38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08" y="1715916"/>
            <a:ext cx="3231927" cy="24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ie je k dispozícii žiadny popi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35" y="4078499"/>
            <a:ext cx="3734579" cy="28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8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EXKURZIE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9074" y="1299411"/>
            <a:ext cx="8999621" cy="4106777"/>
          </a:xfrm>
        </p:spPr>
        <p:txBody>
          <a:bodyPr/>
          <a:lstStyle/>
          <a:p>
            <a:r>
              <a:rPr lang="en-US" dirty="0" err="1" smtClean="0"/>
              <a:t>Solivár</a:t>
            </a:r>
            <a:r>
              <a:rPr lang="en-US" dirty="0" smtClean="0"/>
              <a:t> </a:t>
            </a:r>
            <a:r>
              <a:rPr lang="en-US" dirty="0" err="1" smtClean="0"/>
              <a:t>Prešov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Nie je k dispozícii žiadny pop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25" y="2334111"/>
            <a:ext cx="4737602" cy="355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ie je k dispozícii žiadny pop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1" y="1752683"/>
            <a:ext cx="3060867" cy="408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ie je k dispozícii žiadny popi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08" y="3043975"/>
            <a:ext cx="3791117" cy="2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8398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</TotalTime>
  <Words>367</Words>
  <Application>Microsoft Office PowerPoint</Application>
  <PresentationFormat>Širokouhlá</PresentationFormat>
  <Paragraphs>52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Fazeta</vt:lpstr>
      <vt:lpstr>FYZIKA A CHÉMIA</vt:lpstr>
      <vt:lpstr>FYZIKA a CHÉMIA                                                                                                     GT12 </vt:lpstr>
      <vt:lpstr>Obsah predmetov, formy a metody</vt:lpstr>
      <vt:lpstr>Naši vyučujúci:</vt:lpstr>
      <vt:lpstr>PROJEKTY</vt:lpstr>
      <vt:lpstr>EXKURZIE</vt:lpstr>
      <vt:lpstr>EXKURZIE</vt:lpstr>
      <vt:lpstr>EXKURZIE</vt:lpstr>
      <vt:lpstr>EXKURZIE</vt:lpstr>
      <vt:lpstr>EXKURZIE</vt:lpstr>
      <vt:lpstr>SÚŤAŽE</vt:lpstr>
      <vt:lpstr>SÚŤAŽE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A CHÉMIA</dc:title>
  <dc:creator>dankamatejkova7@gmail.com</dc:creator>
  <cp:lastModifiedBy>dankamatejkova7@gmail.com</cp:lastModifiedBy>
  <cp:revision>20</cp:revision>
  <dcterms:created xsi:type="dcterms:W3CDTF">2021-01-04T15:09:34Z</dcterms:created>
  <dcterms:modified xsi:type="dcterms:W3CDTF">2021-01-04T19:47:45Z</dcterms:modified>
</cp:coreProperties>
</file>